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presProps" Target="presProps.xml"/>
  <Relationship Id="rId18" Type="http://schemas.openxmlformats.org/officeDocument/2006/relationships/viewProps" Target="viewProps.xml"/>
  <Relationship Id="rId19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media/presentation-00088.png>
</file>

<file path=ppt/media/presentation-00099.png>
</file>

<file path=ppt/media/presentation-001010.png>
</file>

<file path=ppt/media/presentation-001111.png>
</file>

<file path=ppt/media/presentation-001212.png>
</file>

<file path=ppt/media/presentation-001313.png>
</file>

<file path=ppt/media/presentation-001414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99888413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11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010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111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212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313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414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22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33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44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55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66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77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9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12">
  <a:themeElements>
    <a:clrScheme name="Theme1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12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12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Slides>14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2024-03-19T18:15:40Z</dcterms:created>
  <dcterms:modified xsi:type="dcterms:W3CDTF">2024-03-19T18:15:40Z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